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91" r:id="rId6"/>
    <p:sldId id="259" r:id="rId7"/>
    <p:sldId id="260" r:id="rId8"/>
    <p:sldId id="292" r:id="rId9"/>
    <p:sldId id="261" r:id="rId10"/>
    <p:sldId id="262" r:id="rId11"/>
    <p:sldId id="263" r:id="rId12"/>
    <p:sldId id="264" r:id="rId13"/>
    <p:sldId id="293" r:id="rId14"/>
    <p:sldId id="265" r:id="rId15"/>
    <p:sldId id="266" r:id="rId16"/>
    <p:sldId id="267" r:id="rId17"/>
    <p:sldId id="294" r:id="rId18"/>
    <p:sldId id="268" r:id="rId19"/>
    <p:sldId id="269" r:id="rId20"/>
    <p:sldId id="270" r:id="rId21"/>
    <p:sldId id="295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1EFF99-3073-4614-84F0-A3719CC38E57}">
          <p14:sldIdLst>
            <p14:sldId id="256"/>
            <p14:sldId id="257"/>
            <p14:sldId id="258"/>
            <p14:sldId id="291"/>
            <p14:sldId id="259"/>
            <p14:sldId id="260"/>
            <p14:sldId id="292"/>
            <p14:sldId id="261"/>
            <p14:sldId id="262"/>
            <p14:sldId id="263"/>
            <p14:sldId id="264"/>
            <p14:sldId id="293"/>
            <p14:sldId id="265"/>
            <p14:sldId id="266"/>
            <p14:sldId id="267"/>
            <p14:sldId id="294"/>
            <p14:sldId id="268"/>
            <p14:sldId id="269"/>
            <p14:sldId id="270"/>
            <p14:sldId id="295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  <p14:section name="Раздел без заголовка" id="{76B48457-D0FE-4886-AE75-ADFC038C468F}">
          <p14:sldIdLst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16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00">
                <a:solidFill>
                  <a:srgbClr val="FFFFFF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00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00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16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16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B2CC5-CACD-4334-B9E3-E594512BCD4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6305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04286-6C6C-4943-B136-BAAA67AFFCC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2402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7D871-59CB-4069-94C8-BC8147155CE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500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AA329-217A-4C81-98F5-2B44FF5AC83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391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67509-EEEC-4FCE-95FD-EBD059651DB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2613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EAACF-3334-4267-9DAB-0FC10E079DE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429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5D241-0E36-448A-A6D1-A0C793A9F5E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779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E65DA-F000-451B-A79F-E5497ADA0F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486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C342C-15B9-4EF1-B21E-BD5F64B67D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5505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70F90-4088-450A-85F8-07850AC186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237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F1432-46C9-40BE-BD97-4A7A4C315F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4538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4FA16-C3FB-481C-91D5-98FB4208446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010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F5B21B-86F7-4232-BA2E-ED6EB53B0FB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542844-1F23-443E-AEF7-B922CA9EB616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1059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00">
                <a:solidFill>
                  <a:srgbClr val="FFFFFF"/>
                </a:solidFill>
              </a:endParaRPr>
            </a:p>
          </p:txBody>
        </p:sp>
        <p:sp>
          <p:nvSpPr>
            <p:cNvPr id="11059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00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1059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59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60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60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60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60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60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60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60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060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1060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060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061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061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FF6CBB-877D-4E02-9D2C-AAE1EA722E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013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348880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Выставка </a:t>
            </a:r>
            <a:br>
              <a:rPr lang="ru-RU" dirty="0"/>
            </a:br>
            <a:r>
              <a:rPr lang="ru-RU" dirty="0"/>
              <a:t>детского творчества</a:t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«ТГУ – это целый мир!»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посвященная 145-летию со дня основания Томского государственного университета и Году педагога и наставника в России </a:t>
            </a:r>
          </a:p>
        </p:txBody>
      </p:sp>
    </p:spTree>
    <p:extLst>
      <p:ext uri="{BB962C8B-B14F-4D97-AF65-F5344CB8AC3E}">
        <p14:creationId xmlns:p14="http://schemas.microsoft.com/office/powerpoint/2010/main" val="3890469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670706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908720"/>
            <a:ext cx="8229600" cy="5112568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Шиловский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Владислав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Александрович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7 лет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ДДУ № 49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Университет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Работа\Профсоюз\Выставка детского творчества\2023\20230529_154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4483"/>
            <a:ext cx="7383812" cy="529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539552" y="1052736"/>
            <a:ext cx="8229600" cy="4021056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Самохин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Иван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9 лет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ИПМКН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Каменная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баба № 3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0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6" y="1935163"/>
            <a:ext cx="8019527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3538736" cy="1143000"/>
          </a:xfrm>
          <a:prstGeom prst="rect">
            <a:avLst/>
          </a:prstGeom>
        </p:spPr>
        <p:txBody>
          <a:bodyPr vert="horz" lIns="0" rIns="0" bIns="0" anchor="t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Кравченко  Алексей  Григорьевич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12 лет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Научная библиотека</a:t>
            </a:r>
          </a:p>
          <a:p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76056" y="764704"/>
            <a:ext cx="3538736" cy="1143000"/>
          </a:xfrm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Паровой двигатель одноактного 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2617344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Работа\Профсоюз\Выставка детского творчества\2023\20230529_154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22618"/>
            <a:ext cx="3960440" cy="5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4248472"/>
          </a:xfrm>
        </p:spPr>
        <p:txBody>
          <a:bodyPr anchor="t">
            <a:normAutofit/>
          </a:bodyPr>
          <a:lstStyle/>
          <a:p>
            <a:r>
              <a:rPr lang="ru-RU" sz="2000" dirty="0" err="1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Гулик</a:t>
            </a: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 Юра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5 лет 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Отдел организации 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и сопровождения НИОКР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Зимний вечер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sz="2000" dirty="0">
              <a:solidFill>
                <a:srgbClr val="0F6FC6">
                  <a:lumMod val="50000"/>
                </a:srgb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72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Работа\Профсоюз\Выставка детского творчества\2023\20230529_154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70" y="1556792"/>
            <a:ext cx="6976942" cy="49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4464496"/>
          </a:xfrm>
        </p:spPr>
        <p:txBody>
          <a:bodyPr anchor="t"/>
          <a:lstStyle/>
          <a:p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Яковлева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Яна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Андреевна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8 лет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Геолого-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географический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факультет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Белоснежный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корпус</a:t>
            </a:r>
          </a:p>
        </p:txBody>
      </p:sp>
    </p:spTree>
    <p:extLst>
      <p:ext uri="{BB962C8B-B14F-4D97-AF65-F5344CB8AC3E}">
        <p14:creationId xmlns:p14="http://schemas.microsoft.com/office/powerpoint/2010/main" val="4263717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656184"/>
          </a:xfrm>
        </p:spPr>
        <p:txBody>
          <a:bodyPr anchor="t">
            <a:normAutofit/>
          </a:bodyPr>
          <a:lstStyle/>
          <a:p>
            <a:pPr algn="ctr"/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Яковлева Яна Андреевна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15 лет, ДДУ № 49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Главный корпус ТГУ</a:t>
            </a:r>
            <a:endParaRPr lang="ru-RU" dirty="0"/>
          </a:p>
        </p:txBody>
      </p:sp>
      <p:pic>
        <p:nvPicPr>
          <p:cNvPr id="11266" name="Picture 2" descr="D:\Работа\Профсоюз\Выставка детского творчества\2023\20230529_155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90" y="1935163"/>
            <a:ext cx="623762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60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6875462" cy="530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2314600" cy="2868928"/>
          </a:xfrm>
        </p:spPr>
        <p:txBody>
          <a:bodyPr anchor="t">
            <a:normAutofit/>
          </a:bodyPr>
          <a:lstStyle/>
          <a:p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Толстихин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Иван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4 года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ДДУ № 49</a:t>
            </a:r>
            <a:br>
              <a:rPr lang="ru-RU" sz="1800" dirty="0"/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Грузовик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388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6682583" cy="482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949048"/>
          </a:xfrm>
        </p:spPr>
        <p:txBody>
          <a:bodyPr anchor="t">
            <a:normAutofit/>
          </a:bodyPr>
          <a:lstStyle/>
          <a:p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Митчелл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Антон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Петрович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6 лет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ДДУ № 49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Магистр ТГУ</a:t>
            </a:r>
            <a:br>
              <a:rPr lang="ru-RU" sz="54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4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3096344"/>
          </a:xfrm>
        </p:spPr>
        <p:txBody>
          <a:bodyPr anchor="t">
            <a:normAutofit/>
          </a:bodyPr>
          <a:lstStyle/>
          <a:p>
            <a:r>
              <a:rPr lang="ru-RU" sz="2000" dirty="0" err="1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Гулик</a:t>
            </a: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 Юра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5 лет 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Отдел организации 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и сопровождения НИОКР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Зимняя сказка</a:t>
            </a:r>
          </a:p>
        </p:txBody>
      </p:sp>
      <p:pic>
        <p:nvPicPr>
          <p:cNvPr id="14338" name="Picture 2" descr="D:\Работа\Профсоюз\Выставка детского творчества\2023\20230529_1548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159597" cy="582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77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94" y="1772816"/>
            <a:ext cx="6852910" cy="486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661648" cy="3168352"/>
          </a:xfrm>
        </p:spPr>
        <p:txBody>
          <a:bodyPr anchor="t">
            <a:normAutofit/>
          </a:bodyPr>
          <a:lstStyle/>
          <a:p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Атаманова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Полина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Васильевна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6 лет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ДДУ № 49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145-летие ТГУ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765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6998602" cy="49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1268760"/>
            <a:ext cx="3312368" cy="4464496"/>
          </a:xfrm>
        </p:spPr>
        <p:txBody>
          <a:bodyPr anchor="t">
            <a:normAutofit/>
          </a:bodyPr>
          <a:lstStyle/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Шевцова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София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Вячеславовна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6 лет,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ДДУ № 49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Томский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государственный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университет </a:t>
            </a:r>
          </a:p>
        </p:txBody>
      </p:sp>
    </p:spTree>
    <p:extLst>
      <p:ext uri="{BB962C8B-B14F-4D97-AF65-F5344CB8AC3E}">
        <p14:creationId xmlns:p14="http://schemas.microsoft.com/office/powerpoint/2010/main" val="1543462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3" y="836712"/>
            <a:ext cx="3945964" cy="578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56700" y="1307768"/>
            <a:ext cx="3898776" cy="4929543"/>
          </a:xfrm>
        </p:spPr>
        <p:txBody>
          <a:bodyPr anchor="t">
            <a:normAutofit/>
          </a:bodyPr>
          <a:lstStyle/>
          <a:p>
            <a:pPr algn="r"/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Букина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Валерия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Сергеевна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9 лет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Философский факультет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Путь к свету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Знание – свет.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 err="1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Обрзование</a:t>
            </a: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 – путь к свету.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Держи путь в ТГУ!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46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435280" cy="3960440"/>
          </a:xfrm>
        </p:spPr>
        <p:txBody>
          <a:bodyPr anchor="t">
            <a:normAutofit/>
          </a:bodyPr>
          <a:lstStyle/>
          <a:p>
            <a:pPr algn="r"/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Ахмедов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Амир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 err="1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Эльшанович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4 лет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ДДУ № 49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Божьи коровки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7121792" cy="48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53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340768"/>
            <a:ext cx="8229600" cy="3816424"/>
          </a:xfrm>
        </p:spPr>
        <p:txBody>
          <a:bodyPr anchor="t">
            <a:normAutofit/>
          </a:bodyPr>
          <a:lstStyle/>
          <a:p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Новокрещенов 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Дмитрий 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Андреевич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6 лет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ДДУ № 49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Окна в знание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sz="2000" dirty="0"/>
          </a:p>
        </p:txBody>
      </p:sp>
      <p:pic>
        <p:nvPicPr>
          <p:cNvPr id="17410" name="Picture 2" descr="D:\Работа\Профсоюз\Выставка детского творчества\2023\20230529_155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4002114" cy="565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30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2824"/>
          </a:xfrm>
        </p:spPr>
        <p:txBody>
          <a:bodyPr anchor="t">
            <a:normAutofit/>
          </a:bodyPr>
          <a:lstStyle/>
          <a:p>
            <a:pPr algn="ctr"/>
            <a:r>
              <a:rPr lang="ru-RU" sz="2000" dirty="0" err="1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Морева</a:t>
            </a: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 Ульяна Владимировна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12 лет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 Факультет иностранных языков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Зимняя роща в ТГУ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sz="2000" dirty="0"/>
          </a:p>
        </p:txBody>
      </p:sp>
      <p:pic>
        <p:nvPicPr>
          <p:cNvPr id="18434" name="Picture 2" descr="D:\Работа\Профсоюз\Выставка детского творчества\2023\20230529_154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03" y="2060848"/>
            <a:ext cx="5991393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82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2746648" cy="3888432"/>
          </a:xfrm>
        </p:spPr>
        <p:txBody>
          <a:bodyPr anchor="t">
            <a:normAutofit/>
          </a:bodyPr>
          <a:lstStyle/>
          <a:p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Атаманова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Полина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Васильевна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6 лет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ДДУ № 49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51175"/>
            <a:ext cx="6810109" cy="476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68144" y="1052736"/>
            <a:ext cx="2929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С днём рождения ТГУ!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330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25112"/>
          </a:xfrm>
        </p:spPr>
        <p:txBody>
          <a:bodyPr anchor="t">
            <a:normAutofit/>
          </a:bodyPr>
          <a:lstStyle/>
          <a:p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Ивановская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Мирослава 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Владимировна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13 лет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Научная библиотека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Необычный день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20482" name="Picture 2" descr="D:\Работа\Профсоюз\Выставка детского творчества\2023\20230529_1546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3636546" cy="540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01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2808312"/>
          </a:xfrm>
        </p:spPr>
        <p:txBody>
          <a:bodyPr anchor="t">
            <a:normAutofit/>
          </a:bodyPr>
          <a:lstStyle/>
          <a:p>
            <a:pPr algn="ctr"/>
            <a:r>
              <a:rPr lang="ru-RU" sz="1800" dirty="0" err="1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Гулик</a:t>
            </a: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 Юра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5 лет, Отдел организации и сопровождения НИОКР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На университетском озере</a:t>
            </a:r>
            <a:br>
              <a:rPr lang="ru-RU" sz="18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21506" name="Picture 2" descr="D:\Работа\Профсоюз\Выставка детского творчества\2023\20230529_154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152156" cy="491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57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20856"/>
          </a:xfrm>
        </p:spPr>
        <p:txBody>
          <a:bodyPr anchor="t">
            <a:normAutofit/>
          </a:bodyPr>
          <a:lstStyle/>
          <a:p>
            <a:pPr algn="ctr"/>
            <a:r>
              <a:rPr lang="ru-RU" sz="2000" dirty="0" err="1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Коурдакова</a:t>
            </a: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 Ева Олеговна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6 лет, ДДУ № 49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  <a:t>Тюльпаны для юбиляра</a:t>
            </a: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</a:rPr>
            </a:br>
            <a:endParaRPr lang="ru-RU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62" y="1935163"/>
            <a:ext cx="625347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913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675"/>
          </a:xfrm>
        </p:spPr>
        <p:txBody>
          <a:bodyPr/>
          <a:lstStyle/>
          <a:p>
            <a:pPr>
              <a:defRPr/>
            </a:pPr>
            <a:r>
              <a:rPr lang="ru-RU" dirty="0"/>
              <a:t>                  ТГУ и Я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300788" y="4437063"/>
            <a:ext cx="2843212" cy="2420937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dirty="0"/>
              <a:t>Выполнила: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 err="1"/>
              <a:t>Рудницкая</a:t>
            </a:r>
            <a:endParaRPr lang="ru-RU" dirty="0"/>
          </a:p>
          <a:p>
            <a:pPr>
              <a:buFont typeface="Wingdings" pitchFamily="2" charset="2"/>
              <a:buNone/>
              <a:defRPr/>
            </a:pPr>
            <a:r>
              <a:rPr lang="ru-RU" dirty="0"/>
              <a:t>Маргарита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/>
              <a:t>11 лет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53641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56239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8893175" cy="6364288"/>
          </a:xfrm>
        </p:spPr>
        <p:txBody>
          <a:bodyPr/>
          <a:lstStyle/>
          <a:p>
            <a:pPr>
              <a:defRPr/>
            </a:pPr>
            <a:r>
              <a:rPr lang="ru-RU" sz="3600" dirty="0"/>
              <a:t>В Томске много мест чудесных</a:t>
            </a:r>
            <a:br>
              <a:rPr lang="ru-RU" sz="3600" dirty="0"/>
            </a:br>
            <a:r>
              <a:rPr lang="ru-RU" sz="3600" dirty="0"/>
              <a:t>Но люблю я с детских лет </a:t>
            </a:r>
            <a:br>
              <a:rPr lang="ru-RU" sz="3600" dirty="0"/>
            </a:br>
            <a:r>
              <a:rPr lang="ru-RU" sz="3600" dirty="0"/>
              <a:t>Самый лучший и прекрасный </a:t>
            </a:r>
            <a:br>
              <a:rPr lang="ru-RU" sz="3600" dirty="0"/>
            </a:br>
            <a:r>
              <a:rPr lang="ru-RU" sz="3600" dirty="0"/>
              <a:t>Томский университет</a:t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9144717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6294416" cy="55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64088" y="1052736"/>
            <a:ext cx="3456384" cy="3600400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Ермакова 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Анна 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Дмитриевна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15 лет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Научная библиотека</a:t>
            </a:r>
          </a:p>
          <a:p>
            <a:pPr algn="r"/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Зимний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2173336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9641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45267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304800"/>
            <a:ext cx="8359775" cy="6553200"/>
          </a:xfrm>
        </p:spPr>
        <p:txBody>
          <a:bodyPr/>
          <a:lstStyle/>
          <a:p>
            <a:pPr>
              <a:defRPr/>
            </a:pPr>
            <a:r>
              <a:rPr lang="ru-RU" sz="4000" b="0" dirty="0"/>
              <a:t>Я люблю гулять по роще</a:t>
            </a:r>
            <a:br>
              <a:rPr lang="ru-RU" sz="4000" b="0" dirty="0"/>
            </a:br>
            <a:r>
              <a:rPr lang="ru-RU" sz="4000" b="0" dirty="0"/>
              <a:t>Слушать пение птиц:</a:t>
            </a:r>
            <a:br>
              <a:rPr lang="ru-RU" sz="4000" b="0" dirty="0"/>
            </a:br>
            <a:r>
              <a:rPr lang="ru-RU" sz="4000" b="0" dirty="0"/>
              <a:t>Трели соловев, </a:t>
            </a:r>
            <a:br>
              <a:rPr lang="ru-RU" sz="4000" b="0" dirty="0"/>
            </a:br>
            <a:r>
              <a:rPr lang="ru-RU" sz="4000" b="0" dirty="0"/>
              <a:t>Чириканье синиц</a:t>
            </a:r>
            <a:br>
              <a:rPr lang="ru-RU" sz="4000" b="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7013778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86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80571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92399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175" y="0"/>
            <a:ext cx="7848600" cy="6597650"/>
          </a:xfrm>
        </p:spPr>
        <p:txBody>
          <a:bodyPr/>
          <a:lstStyle/>
          <a:p>
            <a:pPr>
              <a:defRPr/>
            </a:pPr>
            <a:r>
              <a:rPr lang="ru-RU" b="0" dirty="0"/>
              <a:t>А зимой встречают  </a:t>
            </a:r>
            <a:br>
              <a:rPr lang="ru-RU" b="0" dirty="0"/>
            </a:br>
            <a:r>
              <a:rPr lang="ru-RU" b="0" dirty="0"/>
              <a:t>Чудные олени, </a:t>
            </a:r>
            <a:br>
              <a:rPr lang="ru-RU" b="0" dirty="0"/>
            </a:br>
            <a:r>
              <a:rPr lang="ru-RU" b="0" dirty="0"/>
              <a:t>Снежные скульптуры,</a:t>
            </a:r>
            <a:br>
              <a:rPr lang="ru-RU" b="0" dirty="0"/>
            </a:br>
            <a:r>
              <a:rPr lang="ru-RU" b="0" dirty="0"/>
              <a:t>Ёлки, кедры, ели.</a:t>
            </a:r>
            <a:br>
              <a:rPr lang="ru-RU" b="0" dirty="0"/>
            </a:br>
            <a:br>
              <a:rPr lang="ru-RU" b="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12235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435225"/>
            <a:ext cx="7543800" cy="320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99967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6013" y="1700213"/>
            <a:ext cx="8315325" cy="4249737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3600" dirty="0"/>
              <a:t>Белки как шальные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dirty="0"/>
              <a:t>Прыгают по веткам.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dirty="0"/>
              <a:t>Огоньки сияют,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dirty="0"/>
              <a:t>Изо льда фигуры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dirty="0"/>
              <a:t>Рощу украшают!</a:t>
            </a:r>
          </a:p>
        </p:txBody>
      </p:sp>
    </p:spTree>
    <p:extLst>
      <p:ext uri="{BB962C8B-B14F-4D97-AF65-F5344CB8AC3E}">
        <p14:creationId xmlns:p14="http://schemas.microsoft.com/office/powerpoint/2010/main" val="405500422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0" y="-23813"/>
            <a:ext cx="9720263" cy="6881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164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575" y="304800"/>
            <a:ext cx="5407025" cy="24765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3141663"/>
            <a:ext cx="8215312" cy="3716337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dirty="0"/>
              <a:t>  </a:t>
            </a:r>
            <a:r>
              <a:rPr lang="ru-RU" sz="3600" dirty="0"/>
              <a:t>Мне почти 12,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dirty="0"/>
              <a:t>  и я знаю точно –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dirty="0"/>
              <a:t>  где буду учиться,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dirty="0"/>
              <a:t>  решено - </a:t>
            </a:r>
            <a:r>
              <a:rPr lang="ru-RU" sz="3600"/>
              <a:t>и точка!</a:t>
            </a:r>
            <a:endParaRPr lang="ru-RU" sz="3600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0"/>
            <a:ext cx="681513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52628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5500688"/>
          </a:xfrm>
        </p:spPr>
        <p:txBody>
          <a:bodyPr/>
          <a:lstStyle/>
          <a:p>
            <a:pPr>
              <a:defRPr/>
            </a:pPr>
            <a:r>
              <a:rPr lang="ru-RU" dirty="0"/>
              <a:t>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1066800" y="1484313"/>
            <a:ext cx="7543800" cy="496887"/>
          </a:xfrm>
        </p:spPr>
        <p:txBody>
          <a:bodyPr/>
          <a:lstStyle/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9540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WhatsApp Video 2023-05-31 at 14.22.59">
            <a:hlinkClick r:id="" action="ppaction://media"/>
            <a:extLst>
              <a:ext uri="{FF2B5EF4-FFF2-40B4-BE49-F238E27FC236}">
                <a16:creationId xmlns:a16="http://schemas.microsoft.com/office/drawing/2014/main" id="{1A770E00-F48D-B836-2839-ADB9B60B6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7749" y="0"/>
            <a:ext cx="3876251" cy="68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74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  <a:ea typeface="+mn-ea"/>
                <a:cs typeface="+mn-cs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  <a:ea typeface="+mn-ea"/>
                <a:cs typeface="+mn-cs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  <a:ea typeface="+mn-ea"/>
                <a:cs typeface="+mn-cs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  <a:ea typeface="+mn-ea"/>
                <a:cs typeface="+mn-cs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  <a:ea typeface="+mn-ea"/>
                <a:cs typeface="+mn-cs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  <a:ea typeface="+mn-ea"/>
                <a:cs typeface="+mn-cs"/>
              </a:rPr>
            </a:br>
            <a:b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09" y="1052736"/>
            <a:ext cx="6457963" cy="541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1196752"/>
            <a:ext cx="3456384" cy="3024336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Грецкая Майя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3 года, 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Факультет 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инновационных 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Технологий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Весна пришла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6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00808"/>
            <a:ext cx="650402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2160240"/>
          </a:xfrm>
        </p:spPr>
        <p:txBody>
          <a:bodyPr anchor="t">
            <a:normAutofit/>
          </a:bodyPr>
          <a:lstStyle/>
          <a:p>
            <a:pPr algn="r"/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Самохин Иван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9 лет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ИПМКН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88224" y="2276872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  <a:ea typeface="+mj-ea"/>
                <a:cs typeface="+mj-cs"/>
              </a:rPr>
              <a:t>Императорский университет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744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ота\Профсоюз\Выставка детского творчества\2023\20230529_155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" y="1631846"/>
            <a:ext cx="6971706" cy="52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3689" y="1124744"/>
            <a:ext cx="3312368" cy="4608512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Багирова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r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Есения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Руслановна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5 лет 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ДДУ № 49</a:t>
            </a:r>
          </a:p>
          <a:p>
            <a:pPr algn="r"/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Выпускник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1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32" y="908720"/>
            <a:ext cx="5517590" cy="565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67544" y="1412776"/>
            <a:ext cx="3024336" cy="3096344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Кравченко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Алексей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Григорьевич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12 лет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Научная библиотека</a:t>
            </a:r>
          </a:p>
          <a:p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Парусная яхта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2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Работа\Профсоюз\Выставка детского творчества\2023\31-05-2023_08-32-22\20230529_155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7623314" cy="54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80112" y="1412776"/>
            <a:ext cx="3312368" cy="3456384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Шашева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r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Амелия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Дмитриевна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4 лет</a:t>
            </a: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ДДУ № 49</a:t>
            </a:r>
          </a:p>
          <a:p>
            <a:pPr algn="r"/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Летний день</a:t>
            </a:r>
          </a:p>
          <a:p>
            <a:pPr algn="r"/>
            <a:endParaRPr lang="ru-RU" sz="2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94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3" y="1935163"/>
            <a:ext cx="7752674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3568" y="704088"/>
            <a:ext cx="3528392" cy="1143000"/>
          </a:xfrm>
        </p:spPr>
        <p:txBody>
          <a:bodyPr anchor="t">
            <a:normAutofit fontScale="90000"/>
          </a:bodyPr>
          <a:lstStyle/>
          <a:p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Карпова Анастасия Артемовна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4 года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Научная библиотека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1340768"/>
            <a:ext cx="2093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F6FC6">
                    <a:lumMod val="50000"/>
                  </a:srgbClr>
                </a:solidFill>
                <a:latin typeface="Monotype Corsiva" pitchFamily="66" charset="0"/>
                <a:ea typeface="+mj-ea"/>
                <a:cs typeface="+mj-cs"/>
              </a:rPr>
              <a:t>Колобок на полянке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0611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261</TotalTime>
  <Words>569</Words>
  <Application>Microsoft Office PowerPoint</Application>
  <PresentationFormat>Экран (4:3)</PresentationFormat>
  <Paragraphs>78</Paragraphs>
  <Slides>39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Calibri</vt:lpstr>
      <vt:lpstr>Constantia</vt:lpstr>
      <vt:lpstr>Monotype Corsiva</vt:lpstr>
      <vt:lpstr>Tahoma</vt:lpstr>
      <vt:lpstr>Wingdings</vt:lpstr>
      <vt:lpstr>Wingdings 2</vt:lpstr>
      <vt:lpstr>Поток</vt:lpstr>
      <vt:lpstr>Shimmer</vt:lpstr>
      <vt:lpstr>   Выставка  детского творчества   «ТГУ – это целый мир!»</vt:lpstr>
      <vt:lpstr>Шевцова  София  Вячеславовна 6 лет,  ДДУ № 49 Томский  государственный  университет </vt:lpstr>
      <vt:lpstr>Презентация PowerPoint</vt:lpstr>
      <vt:lpstr>       </vt:lpstr>
      <vt:lpstr> Самохин Иван 9 лет ИПМКН</vt:lpstr>
      <vt:lpstr>Презентация PowerPoint</vt:lpstr>
      <vt:lpstr>Кравченко  Алексей  Григорьевич 12 лет  Научная библиотека  Парусная яхта  </vt:lpstr>
      <vt:lpstr>Презентация PowerPoint</vt:lpstr>
      <vt:lpstr> Карпова Анастасия Артемовна 4 года  Научная библиотека</vt:lpstr>
      <vt:lpstr>Шиловский  Владислав  Александрович 7 лет  ДДУ № 49  Университет </vt:lpstr>
      <vt:lpstr>Самохин  Иван 9 лет ИПМКН    Каменная  баба № 3 </vt:lpstr>
      <vt:lpstr>Кравченко  Алексей  Григорьевич 12 лет  Научная библиотека  </vt:lpstr>
      <vt:lpstr>Гулик Юра 5 лет  Отдел организации  и сопровождения НИОКР   Зимний вечер </vt:lpstr>
      <vt:lpstr>Яковлева  Яна  Андреевна 8 лет  Геолого- географический факультет   Белоснежный  корпус</vt:lpstr>
      <vt:lpstr>Яковлева Яна Андреевна 15 лет, ДДУ № 49 Главный корпус ТГУ</vt:lpstr>
      <vt:lpstr>Толстихин  Иван 4 года ДДУ № 49  Грузовик </vt:lpstr>
      <vt:lpstr>Митчелл  Антон  Петрович 6 лет  ДДУ № 49   Магистр ТГУ </vt:lpstr>
      <vt:lpstr>Гулик Юра 5 лет  Отдел организации  и сопровождения НИОКР  Зимняя сказка</vt:lpstr>
      <vt:lpstr>Атаманова  Полина  Васильевна 6 лет  ДДУ № 49  145-летие ТГУ </vt:lpstr>
      <vt:lpstr>Букина  Валерия Сергеевна 9 лет Философский факультет  Путь к свету   Знание – свет.  Обрзование – путь к свету.  Держи путь в ТГУ!</vt:lpstr>
      <vt:lpstr>Ахмедов  Амир  Эльшанович 4 лет  ДДУ № 49   Божьи коровки   </vt:lpstr>
      <vt:lpstr>Новокрещенов  Дмитрий  Андреевич 6 лет ДДУ № 49   Окна в знание </vt:lpstr>
      <vt:lpstr>Морева Ульяна Владимировна 12 лет  Факультет иностранных языков Зимняя роща в ТГУ </vt:lpstr>
      <vt:lpstr>Атаманова  Полина  Васильевна 6 лет  ДДУ № 49</vt:lpstr>
      <vt:lpstr>Ивановская  Мирослава  Владимировна 13 лет Научная библиотека   Необычный день </vt:lpstr>
      <vt:lpstr>Гулик Юра 5 лет, Отдел организации и сопровождения НИОКР На университетском озере </vt:lpstr>
      <vt:lpstr>Коурдакова Ева Олеговна 6 лет, ДДУ № 49 Тюльпаны для юбиляра </vt:lpstr>
      <vt:lpstr>                  ТГУ и Я</vt:lpstr>
      <vt:lpstr>В Томске много мест чудесных Но люблю я с детских лет  Самый лучший и прекрасный  Томский университет </vt:lpstr>
      <vt:lpstr>Презентация PowerPoint</vt:lpstr>
      <vt:lpstr>Я люблю гулять по роще Слушать пение птиц: Трели соловев,  Чириканье синиц </vt:lpstr>
      <vt:lpstr>Презентация PowerPoint</vt:lpstr>
      <vt:lpstr>Презентация PowerPoint</vt:lpstr>
      <vt:lpstr>А зимой встречают   Чудные олени,  Снежные скульптуры, Ёлки, кедры, ели.  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ЮИ - Татьяна В. Хохлова</dc:creator>
  <cp:lastModifiedBy>Олег Мерзляков</cp:lastModifiedBy>
  <cp:revision>18</cp:revision>
  <dcterms:created xsi:type="dcterms:W3CDTF">2023-05-31T04:55:36Z</dcterms:created>
  <dcterms:modified xsi:type="dcterms:W3CDTF">2023-07-03T09:03:29Z</dcterms:modified>
</cp:coreProperties>
</file>